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35" r:id="rId2"/>
    <p:sldId id="334" r:id="rId3"/>
    <p:sldId id="336" r:id="rId4"/>
    <p:sldId id="337" r:id="rId5"/>
    <p:sldId id="338" r:id="rId6"/>
    <p:sldId id="339" r:id="rId7"/>
    <p:sldId id="340" r:id="rId8"/>
    <p:sldId id="341" r:id="rId9"/>
    <p:sldId id="342" r:id="rId10"/>
    <p:sldId id="343" r:id="rId11"/>
    <p:sldId id="344" r:id="rId12"/>
    <p:sldId id="345" r:id="rId13"/>
    <p:sldId id="346" r:id="rId14"/>
    <p:sldId id="34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0000"/>
    <a:srgbClr val="0000CC"/>
    <a:srgbClr val="006600"/>
    <a:srgbClr val="9C0C24"/>
    <a:srgbClr val="A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98" autoAdjust="0"/>
    <p:restoredTop sz="98566" autoAdjust="0"/>
  </p:normalViewPr>
  <p:slideViewPr>
    <p:cSldViewPr snapToGrid="0">
      <p:cViewPr varScale="1">
        <p:scale>
          <a:sx n="82" d="100"/>
          <a:sy n="82" d="100"/>
        </p:scale>
        <p:origin x="126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BCDB4-68F1-4CF5-B86E-7ECC8F61CF4F}" type="datetimeFigureOut">
              <a:rPr lang="en-US" smtClean="0"/>
              <a:pPr/>
              <a:t>12/5/2024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9BF97-CCE8-4556-AECF-D3B0ACA3D1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274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03423-AC26-81A6-D911-CC9E4035B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9A722-DED6-E4C0-713C-06AAA68E7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308FB-1498-7B9A-946F-62E1B0251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CFA85-9F4C-191C-F201-193CD17C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B831E-DA43-063D-18A1-DB90E8D6A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17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6AB99-42D0-CE95-4922-976A7F2DF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F6EB7F-1B14-FDAC-D9F6-7677633F1B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29353-18A1-E62E-F0E7-0D1DB37C7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FBAF1-8F12-554D-5626-6E222607E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51114-B29E-9DB5-1161-02C36CE1D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198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4FAE5C-66BA-BDC3-EED8-AB2E7FDBE5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B6C9E6-16C6-6AEE-AEA6-FD466789C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8DFEF-F563-6ADA-AE7D-EA7B9CBD9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8784B-C865-9894-5752-1B48F7CB7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8AD1F-F136-ABB3-FCE9-BBCDA401D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69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6424F-6FF3-581E-D9F7-CC3699FF3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0A5D7-9373-D28C-F89A-737616969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FF51C-A686-C9EF-6705-2D21B90A8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D90C3-869F-C288-4F55-A252885B3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3D1F9-89D8-9F64-B07C-D123DEE88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962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D1C4D-97AE-9836-D351-8BB247533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DF857A-248B-AA0A-6ECD-ED130A5EC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1E298-89A3-8D15-25E9-03DFDEE5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A0F6F-0B75-E846-009B-1690213FC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8A3CF-BCE3-2EA9-2FDD-D98673788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11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DFA6C-AB45-DD85-3521-91DF4480D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3F6DC-66D1-6A8D-28C7-C530456E1E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A55E59-565D-A0D6-B7A4-34CCB370ED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06D9F4-C35F-E5D4-C980-AF9C8B965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C7EAD-7C89-6EC3-C7A8-B66DDE2B4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29EFD7-C7BF-5164-3CF1-8FB389B52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2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78A87-FB49-3DEE-3661-0A34760C7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0BB807-E386-B2CB-7253-C78C9FA98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D7D980-B07A-E27C-2A45-68A39F972A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49F2E8-928C-854C-F944-59D364FCF4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264C32-CCC0-5C55-C11E-C5BFD0D835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7046D3-876D-4C5B-45C3-7A78EAF14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12/5/2024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E8B65-41C0-F8DC-75B1-B3B314405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F5E86F-4264-6A88-EF6C-EF2EE1D61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43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6D308-D658-43EC-8619-1829004A6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7C2031-2CC5-7BA1-98FD-2403904DC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12/5/2024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9A14F2-E749-902A-31C6-F874B212B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D2D4EB-9FBC-B70F-8618-4A37A97BF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F85CE8-8581-2F50-4DAF-FC03F1FDF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12/5/2024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7E7FA6-B5DF-8560-6067-2C59387AA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7ED599-BE0F-70D7-28EE-1D8ED4885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36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82498-553D-A2DB-F771-00B5A2B99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21FBF-EDCB-43AA-0632-84400D0C6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1847BC-9E53-30FA-0FD6-6BE424C74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C2C796-6882-D4E3-AA7F-532004367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B08152-6956-F4C5-3A69-7CC7C7E2F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DD2FE6-4227-FD82-4937-8D59EA69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34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C873F-E510-719F-98AC-3E70D87AE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C9E2E2-2AE6-3EBD-A9E4-7ED224ABC8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D2EBDC-61E3-44F2-ABB4-2EB174992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F2E887-1386-15D9-5ECB-2E2384DFF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42CEC-AEEF-DFC4-E282-D593A0296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F40693-F29B-CF3B-65FE-11FC48F97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16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A1EDD5-0880-E869-4D10-C85553C03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80795F-1B41-82CD-C290-311DBA831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86E56-0772-62DB-E800-7629071249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47B41-D574-4D99-8733-CDF2B4333776}" type="datetimeFigureOut">
              <a:rPr lang="en-US" smtClean="0"/>
              <a:pPr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15C0E-FBAF-B2D2-251A-970E2D4CC2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648B1-B142-9FCA-13B3-C5042150F3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9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034912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TẬP CHỦ ĐỀ 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60" y="265176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TỐC ĐỘ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5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 TẬP CHỦ ĐỀ 4.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469650"/>
            <a:ext cx="1219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9:</a:t>
            </a:r>
            <a:r>
              <a:rPr lang="vi-VN" sz="2800" dirty="0"/>
              <a:t> </a:t>
            </a:r>
            <a:r>
              <a:rPr lang="vi-VN" sz="2800" dirty="0">
                <a:solidFill>
                  <a:srgbClr val="FF0000"/>
                </a:solidFill>
                <a:latin typeface="+mj-lt"/>
              </a:rPr>
              <a:t>Khoảng cách từ Trái Đất đến Mặt Trời là khoảng 150 000 000 km. Biết tốc độ ánh sáng là khoảng 300 000 km/s. Tính thời gian ánh sáng truyền từ Mặt Trời đến Trái Đất.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937587"/>
            <a:ext cx="9071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hời gian ánh sáng truyền từ Mặt Trời đến Trái Đất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514350" indent="-514350" algn="just"/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      t = 150 000 000 : 300 000 = 500s = 8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20s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 TẬP CHỦ ĐỀ 4.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469650"/>
            <a:ext cx="1219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10:</a:t>
            </a:r>
            <a:r>
              <a:rPr lang="vi-VN" sz="2800" dirty="0"/>
              <a:t> 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 vật chuyển động có đồ thị quãng đường – thời gian như hình 8.1.</a:t>
            </a:r>
          </a:p>
          <a:p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Hãy tính tốc độ của vật trên từng giai đoạn OA, AB, BC và CD.</a:t>
            </a:r>
          </a:p>
          <a:p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Trong giai đoạn nào, vật chuyển động nhanh nhất?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28116" y="1870982"/>
            <a:ext cx="4688114" cy="373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0" y="1879530"/>
            <a:ext cx="7141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2409301"/>
            <a:ext cx="7141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OA: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aseline="-250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= 1,5 : 10 = 0,15 km/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982611"/>
            <a:ext cx="7141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AB: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aseline="-250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= 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3490614"/>
            <a:ext cx="7141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BC: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aseline="-250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= (4-1,5) : (30-20)= 0,25 km/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020383"/>
            <a:ext cx="7141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CD: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aseline="-250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= 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4586439"/>
            <a:ext cx="7141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BC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 TẬP CHỦ ĐỀ 4.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469650"/>
            <a:ext cx="1219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11:</a:t>
            </a:r>
            <a:r>
              <a:rPr lang="vi-VN" sz="2800" dirty="0"/>
              <a:t> 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 dưới đây ghi thời gian và quãng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 chuyển động tương ứng của một vận động viên chạy trên quãng đường dài 100 m kể từ khi xuất phát.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vi-V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Sử dụng dữ liệu đã cho, hãy vẽ đồ thị quãng đường – thời gian của vận động viên</a:t>
            </a:r>
          </a:p>
          <a:p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Hãy sử dụng đồ thị đã vẽ để trả lời các câu hỏi sau: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 động viên đã đi được bao xa trong 1,0 s đầu tiên?</a:t>
            </a:r>
          </a:p>
          <a:p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Xác định tốc độ của vận động viên trong khoảng thời gian từ 4,0 s đến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10,0 s.</a:t>
            </a:r>
          </a:p>
          <a:p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Vận động viên cần thời gian bao lâu để hoàn thành 100 m?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11216" y="1503436"/>
          <a:ext cx="10109518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7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Quãng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(m)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gian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(s)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AsuS\Desktop\oat13921732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832114" y="1107318"/>
            <a:ext cx="6887637" cy="461372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035021" y="6334780"/>
            <a:ext cx="943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t (s)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25765" y="6618506"/>
            <a:ext cx="3265715" cy="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-2365772" y="3476158"/>
            <a:ext cx="6233875" cy="3628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66968" y="0"/>
            <a:ext cx="1284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 (km)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4220" y="5921832"/>
            <a:ext cx="653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81481" y="5363047"/>
            <a:ext cx="653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92657" y="6559488"/>
            <a:ext cx="653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335341" y="6588516"/>
            <a:ext cx="653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799769" y="6588516"/>
            <a:ext cx="653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220667" y="6570861"/>
            <a:ext cx="653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656081" y="6585375"/>
            <a:ext cx="653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20961" y="6559488"/>
            <a:ext cx="653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113280" y="6588516"/>
            <a:ext cx="653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38" name="Flowchart: Connector 37"/>
          <p:cNvSpPr/>
          <p:nvPr/>
        </p:nvSpPr>
        <p:spPr>
          <a:xfrm>
            <a:off x="1538516" y="5152572"/>
            <a:ext cx="217714" cy="203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lowchart: Connector 38"/>
          <p:cNvSpPr/>
          <p:nvPr/>
        </p:nvSpPr>
        <p:spPr>
          <a:xfrm>
            <a:off x="1981202" y="4056744"/>
            <a:ext cx="217714" cy="203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Connector 39"/>
          <p:cNvSpPr/>
          <p:nvPr/>
        </p:nvSpPr>
        <p:spPr>
          <a:xfrm>
            <a:off x="2431146" y="2939143"/>
            <a:ext cx="217714" cy="203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lowchart: Connector 40"/>
          <p:cNvSpPr/>
          <p:nvPr/>
        </p:nvSpPr>
        <p:spPr>
          <a:xfrm>
            <a:off x="2881087" y="1850572"/>
            <a:ext cx="217714" cy="203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lowchart: Connector 41"/>
          <p:cNvSpPr/>
          <p:nvPr/>
        </p:nvSpPr>
        <p:spPr>
          <a:xfrm>
            <a:off x="3345545" y="791029"/>
            <a:ext cx="217714" cy="203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lowchart: Connector 42"/>
          <p:cNvSpPr/>
          <p:nvPr/>
        </p:nvSpPr>
        <p:spPr>
          <a:xfrm>
            <a:off x="1081317" y="6016173"/>
            <a:ext cx="217714" cy="203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 rot="5400000" flipH="1" flipV="1">
            <a:off x="977586" y="5399321"/>
            <a:ext cx="949237" cy="51525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766404" y="6160587"/>
            <a:ext cx="419366" cy="38463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74223" y="4804247"/>
            <a:ext cx="653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74224" y="4252704"/>
            <a:ext cx="653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03252" y="3715676"/>
            <a:ext cx="653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45195" y="3178647"/>
            <a:ext cx="653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88739" y="2627104"/>
            <a:ext cx="653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59709" y="2046533"/>
            <a:ext cx="653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88738" y="1509504"/>
            <a:ext cx="653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32281" y="1016019"/>
            <a:ext cx="653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30681" y="464475"/>
            <a:ext cx="653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110</a:t>
            </a:r>
          </a:p>
        </p:txBody>
      </p:sp>
      <p:graphicFrame>
        <p:nvGraphicFramePr>
          <p:cNvPr id="53" name="Table 52"/>
          <p:cNvGraphicFramePr>
            <a:graphicFrameLocks noGrp="1"/>
          </p:cNvGraphicFramePr>
          <p:nvPr/>
        </p:nvGraphicFramePr>
        <p:xfrm>
          <a:off x="1980884" y="4644571"/>
          <a:ext cx="1010951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7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Quãng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(m)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gian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(s)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4" name="Flowchart: Connector 53"/>
          <p:cNvSpPr/>
          <p:nvPr/>
        </p:nvSpPr>
        <p:spPr>
          <a:xfrm>
            <a:off x="653146" y="6458857"/>
            <a:ext cx="217714" cy="203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 rot="5400000" flipH="1" flipV="1">
            <a:off x="1265312" y="4512107"/>
            <a:ext cx="1196698" cy="49063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1686225" y="3401766"/>
            <a:ext cx="1232983" cy="48337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 flipH="1" flipV="1">
            <a:off x="2143427" y="2276909"/>
            <a:ext cx="1232982" cy="49788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 flipH="1" flipV="1">
            <a:off x="2622397" y="1202851"/>
            <a:ext cx="1189440" cy="51240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AsuS\Desktop\oat13921732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832114" y="1107318"/>
            <a:ext cx="6887637" cy="461372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035021" y="6334780"/>
            <a:ext cx="943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t (s)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25765" y="6618506"/>
            <a:ext cx="3265715" cy="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-2365772" y="3476158"/>
            <a:ext cx="6233875" cy="3628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66968" y="0"/>
            <a:ext cx="1284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 (km)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4220" y="5921832"/>
            <a:ext cx="653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81481" y="5363047"/>
            <a:ext cx="653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92657" y="6559488"/>
            <a:ext cx="653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335341" y="6588516"/>
            <a:ext cx="653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799769" y="6588516"/>
            <a:ext cx="653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220667" y="6570861"/>
            <a:ext cx="653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656081" y="6585375"/>
            <a:ext cx="653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20961" y="6559488"/>
            <a:ext cx="653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113280" y="6588516"/>
            <a:ext cx="653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38" name="Flowchart: Connector 37"/>
          <p:cNvSpPr/>
          <p:nvPr/>
        </p:nvSpPr>
        <p:spPr>
          <a:xfrm>
            <a:off x="1538516" y="5152572"/>
            <a:ext cx="217714" cy="203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lowchart: Connector 38"/>
          <p:cNvSpPr/>
          <p:nvPr/>
        </p:nvSpPr>
        <p:spPr>
          <a:xfrm>
            <a:off x="1981202" y="4056744"/>
            <a:ext cx="217714" cy="203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Connector 39"/>
          <p:cNvSpPr/>
          <p:nvPr/>
        </p:nvSpPr>
        <p:spPr>
          <a:xfrm>
            <a:off x="2431146" y="2939143"/>
            <a:ext cx="217714" cy="203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lowchart: Connector 40"/>
          <p:cNvSpPr/>
          <p:nvPr/>
        </p:nvSpPr>
        <p:spPr>
          <a:xfrm>
            <a:off x="2881087" y="1850572"/>
            <a:ext cx="217714" cy="203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lowchart: Connector 41"/>
          <p:cNvSpPr/>
          <p:nvPr/>
        </p:nvSpPr>
        <p:spPr>
          <a:xfrm>
            <a:off x="3345545" y="791029"/>
            <a:ext cx="217714" cy="203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lowchart: Connector 42"/>
          <p:cNvSpPr/>
          <p:nvPr/>
        </p:nvSpPr>
        <p:spPr>
          <a:xfrm>
            <a:off x="1081317" y="6016173"/>
            <a:ext cx="217714" cy="203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 rot="5400000" flipH="1" flipV="1">
            <a:off x="977586" y="5399321"/>
            <a:ext cx="949237" cy="51525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766404" y="6160587"/>
            <a:ext cx="419366" cy="38463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74223" y="4804247"/>
            <a:ext cx="653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74224" y="4252704"/>
            <a:ext cx="653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03252" y="3715676"/>
            <a:ext cx="653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45195" y="3178647"/>
            <a:ext cx="653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88739" y="2627104"/>
            <a:ext cx="653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59709" y="2046533"/>
            <a:ext cx="653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88738" y="1509504"/>
            <a:ext cx="653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32281" y="1016019"/>
            <a:ext cx="653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30681" y="464475"/>
            <a:ext cx="653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110</a:t>
            </a:r>
          </a:p>
        </p:txBody>
      </p:sp>
      <p:sp>
        <p:nvSpPr>
          <p:cNvPr id="54" name="Flowchart: Connector 53"/>
          <p:cNvSpPr/>
          <p:nvPr/>
        </p:nvSpPr>
        <p:spPr>
          <a:xfrm>
            <a:off x="653146" y="6458857"/>
            <a:ext cx="217714" cy="203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 rot="5400000" flipH="1" flipV="1">
            <a:off x="1265312" y="4512107"/>
            <a:ext cx="1196698" cy="49063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1686225" y="3401766"/>
            <a:ext cx="1232983" cy="48337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 flipH="1" flipV="1">
            <a:off x="2143427" y="2276909"/>
            <a:ext cx="1232982" cy="49788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 flipH="1" flipV="1">
            <a:off x="2622397" y="1202851"/>
            <a:ext cx="1189440" cy="51240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4876800" y="0"/>
            <a:ext cx="7315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Hãy sử dụng đồ thị đã vẽ để trả lời các câu hỏi sau: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 động viên đã đi được bao xa trong 1,0 s đầu tiên?</a:t>
            </a:r>
          </a:p>
          <a:p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Xác định tốc độ của vận động viên trong khoảng thời gian từ 4,0 s đến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10,0 s.</a:t>
            </a:r>
          </a:p>
          <a:p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Vận động viên cần thời gian bao lâu để hoàn thành 100 m?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050971" y="3418044"/>
            <a:ext cx="7141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1 s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5 m.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050971" y="4390501"/>
            <a:ext cx="7141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just"/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v = (85 – 25) : (10 – 4) = 10 m/s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050971" y="5421016"/>
            <a:ext cx="7141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hoán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100m,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11,5 s.</a:t>
            </a:r>
          </a:p>
        </p:txBody>
      </p:sp>
    </p:spTree>
    <p:extLst>
      <p:ext uri="{BB962C8B-B14F-4D97-AF65-F5344CB8AC3E}">
        <p14:creationId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72" grpId="0"/>
      <p:bldP spid="55" grpId="0"/>
      <p:bldP spid="56" grpId="0"/>
      <p:bldP spid="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 TẬP CHỦ ĐỀ 4.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469650"/>
            <a:ext cx="1219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 dưới đây cho biết quãng đường và thời gian đi hết quãng đường đó của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 xe A, B và C.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670629" y="1459895"/>
          <a:ext cx="6917859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5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Xe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Quãng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(km)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gian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phút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Xe</a:t>
                      </a: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Xe</a:t>
                      </a: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Xe</a:t>
                      </a: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3672114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Xe nào chuyển động nhanh nhất?</a:t>
            </a:r>
          </a:p>
          <a:p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Xe nào chuyển động chậm nhất?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4535660"/>
            <a:ext cx="854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A:	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aseline="-250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= 80 : 50 = 1,6 km/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021890"/>
            <a:ext cx="854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B:	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aseline="-250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= 72 : 50 = 1,44 km/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508119"/>
            <a:ext cx="854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C:	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aseline="-250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= 85 : 50 = 1,7 km/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5943547"/>
            <a:ext cx="854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60" y="6299143"/>
            <a:ext cx="854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 TẬP CHỦ ĐỀ 4.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469650"/>
            <a:ext cx="1219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 ba vật chuyển động: vật thứ nhất đi được quãng đường 27 km trong 30 phút, vật thứ hai đi quãng đường 48 m trong 3 giây, vật thứ ba đi với tốc độ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 km/h.</a:t>
            </a:r>
          </a:p>
          <a:p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Tính tốc độ chuyển động của vật thứ nhất và vật thứ hai.</a:t>
            </a:r>
          </a:p>
          <a:p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Vật nào chuyển động nhanh nhất?</a:t>
            </a:r>
          </a:p>
          <a:p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c) Vật nào chuyển động chậm nhất?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272917"/>
            <a:ext cx="854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	v</a:t>
            </a:r>
            <a:r>
              <a:rPr lang="en-US" sz="2800" baseline="-250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= 27 : 0,5 = 54 km/h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3846231"/>
            <a:ext cx="8708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	v</a:t>
            </a:r>
            <a:r>
              <a:rPr lang="en-US" sz="2800" baseline="-250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= 0,048 : 0,00083 ≈ 57,8 km/h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4455831"/>
            <a:ext cx="854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60" y="4883997"/>
            <a:ext cx="854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 TẬP CHỦ ĐỀ 4.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469650"/>
            <a:ext cx="12192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 máy bay bay với tốc độ 800 km/h từ Hà Nội đến Thành phố Hồ Chí Minh. Nếu đường bay Hà Nội – Hồ Chí Minh dài 1 400 km thì thời gian bay của máy bay là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1 giờ 20 phút.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1 giờ 30 phút. 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 1 giờ 45 phút.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D. 2 giờ.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" y="2873774"/>
            <a:ext cx="9622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bay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t = 1 400: 800 = 1,75 h = 1h45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Oval 4"/>
          <p:cNvSpPr/>
          <p:nvPr/>
        </p:nvSpPr>
        <p:spPr>
          <a:xfrm>
            <a:off x="957943" y="2235200"/>
            <a:ext cx="406400" cy="464457"/>
          </a:xfrm>
          <a:prstGeom prst="ellipse">
            <a:avLst/>
          </a:prstGeom>
          <a:noFill/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 TẬP CHỦ ĐỀ 4.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469650"/>
            <a:ext cx="1219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 Quang cách nhà Nam 210 m. Quang đi bộ sang nhà Nam hết thời gian 2,5 phút. Quang đi với tốc độ là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vi-V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4,8 km/h.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1,19 m/s.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 4,8 m/phút.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D. 1,4 m/s.</a:t>
            </a:r>
          </a:p>
          <a:p>
            <a:br>
              <a:rPr lang="vi-VN" sz="2800" dirty="0"/>
            </a:br>
            <a:endParaRPr lang="vi-V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265660"/>
            <a:ext cx="854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2,5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= 2,5.60 = 150s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875260"/>
            <a:ext cx="854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v = 210 : 150 = 1,4 m/s</a:t>
            </a:r>
          </a:p>
        </p:txBody>
      </p:sp>
      <p:sp>
        <p:nvSpPr>
          <p:cNvPr id="7" name="Oval 6"/>
          <p:cNvSpPr/>
          <p:nvPr/>
        </p:nvSpPr>
        <p:spPr>
          <a:xfrm>
            <a:off x="957943" y="2641592"/>
            <a:ext cx="406400" cy="464457"/>
          </a:xfrm>
          <a:prstGeom prst="ellipse">
            <a:avLst/>
          </a:prstGeom>
          <a:noFill/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 TẬP CHỦ ĐỀ 4.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469650"/>
            <a:ext cx="1219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5: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 ô tô đang chuy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ể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 động với tốc độ 22 m/s. Ô tô sẽ đi được bao xa trong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khoảng thời gian 35 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698117"/>
            <a:ext cx="854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v = 22 . 35 = 770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 TẬP CHỦ ĐỀ 4.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469650"/>
            <a:ext cx="1219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6:</a:t>
            </a:r>
            <a:r>
              <a:rPr lang="vi-VN" sz="2800" dirty="0"/>
              <a:t> 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 con én có thể bay với tốc độ 25 m/s. Cần thời gian bao lâu để nó bay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quãng đường dài 1 km?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552975"/>
            <a:ext cx="854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1 km = 1 000m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220631"/>
            <a:ext cx="854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én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t = 1 000 : 25 = 40 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 TẬP CHỦ ĐỀ 4.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469650"/>
            <a:ext cx="12192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7:</a:t>
            </a:r>
            <a:r>
              <a:rPr lang="vi-VN" sz="2800" dirty="0"/>
              <a:t> 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 máy bay đi được quãng đường 1 200 km trong 1 giờ 20 phút.</a:t>
            </a:r>
          </a:p>
          <a:p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Máy bay đi được quãng đường dài bao nhiêu mét?</a:t>
            </a:r>
          </a:p>
          <a:p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Máy bay đi trong bao nhiêu phút và trong bao nhiêu giây?</a:t>
            </a:r>
          </a:p>
          <a:p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c) Tính tốc độ của máy bay trong suốt quá trình bay.</a:t>
            </a:r>
            <a:b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vi-V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307703"/>
            <a:ext cx="854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1 200 km = 1 200 000m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975359"/>
            <a:ext cx="9071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= 60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+ 20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= 80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= 4 800 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548673"/>
            <a:ext cx="9071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suốt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bay:</a:t>
            </a:r>
          </a:p>
          <a:p>
            <a:pPr algn="just"/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                 v = 1 200 000 : 4 800 = 250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 TẬP CHỦ ĐỀ 4.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469650"/>
            <a:ext cx="12192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8:</a:t>
            </a:r>
            <a:r>
              <a:rPr lang="vi-VN" sz="2800" dirty="0"/>
              <a:t> 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 ô tô khởi hành từ Hà Nội lúc 7 giờ, đến Hạ Long lúc 10 giờ. Cho biết quãng đường từ Hà Nội đến Hạ Long dài 150 km.</a:t>
            </a:r>
          </a:p>
          <a:p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Tính khoảng thời gian ô tô đi từ Hà Nội đến Hạ Long.</a:t>
            </a:r>
          </a:p>
          <a:p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Tính tốc độ của ô tô theo đơn vị km/h, m/s.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365759"/>
            <a:ext cx="9071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LcParenR"/>
            </a:pPr>
            <a:r>
              <a:rPr lang="vi-VN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Khoảng thời gian ô tô đi từ Hà Nội đến Hạ Long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514350" indent="-514350" algn="just"/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      t = 10 – 7 = 3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272902"/>
            <a:ext cx="9071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km/h: </a:t>
            </a:r>
          </a:p>
          <a:p>
            <a:pPr marL="514350" indent="-514350" algn="just"/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      v = 150 : 3 = 50 km/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223587"/>
            <a:ext cx="9071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m/s: </a:t>
            </a:r>
          </a:p>
          <a:p>
            <a:pPr marL="514350" indent="-514350" algn="just"/>
            <a:r>
              <a: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      v = 150 000 : 10 800 ≈ 13,9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theme/theme1.xml><?xml version="1.0" encoding="utf-8"?>
<a:theme xmlns:a="http://schemas.openxmlformats.org/drawingml/2006/main" name="MỞ ĐẦU KHTN 7-HIỀ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MỞ ĐẦU KHTN 7-HIỀN</Template>
  <TotalTime>1401</TotalTime>
  <Words>1437</Words>
  <Application>Microsoft Office PowerPoint</Application>
  <PresentationFormat>Widescreen</PresentationFormat>
  <Paragraphs>176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MỞ ĐẦU KHTN 7-HIỀN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Bùi Thị Thu Hiền</dc:creator>
  <cp:lastModifiedBy>Administrator</cp:lastModifiedBy>
  <cp:revision>213</cp:revision>
  <dcterms:created xsi:type="dcterms:W3CDTF">2022-07-11T10:05:56Z</dcterms:created>
  <dcterms:modified xsi:type="dcterms:W3CDTF">2024-12-05T03:08:19Z</dcterms:modified>
</cp:coreProperties>
</file>